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27"/>
  </p:normalViewPr>
  <p:slideViewPr>
    <p:cSldViewPr snapToGrid="0">
      <p:cViewPr>
        <p:scale>
          <a:sx n="47" d="100"/>
          <a:sy n="47" d="100"/>
        </p:scale>
        <p:origin x="77" y="1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CD425-369C-3EF0-CA78-21E0BBA45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635" y="1707390"/>
            <a:ext cx="10515600" cy="52781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96772-426E-74F9-F069-D9C7A16F3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35" y="2370137"/>
            <a:ext cx="11317356" cy="315602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A848D-9CD8-4003-024B-23785FF9F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A2BA7-E364-549A-B509-410AC05CA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6CE8B-D51D-A650-B7FD-46FD3D9F6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8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5935BD-0478-A40F-7676-DCF6F0E32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B9FD7-C1B2-80DC-A75C-9F485C7C2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0223E-C4CE-06A5-6E78-65EBB79A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BD16F-AE59-8700-B649-D10821EC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67B61-8049-E774-927E-CEE438C49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8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1605E-F590-9BC0-C80F-655A730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F6B77-CD73-3974-1152-C7BCE45A0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CD34A-70EE-31CE-C5D5-996CCEBAF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89995-0065-C6A6-A774-46BC64AC1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1642B-0F22-0E13-4B5E-0E063F2F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0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0C31-FEF7-CB99-5C83-59AE5B63B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FA401-6120-50C6-E6D0-AB1AD0D425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5EDC6-29C3-1DC1-50F9-C3908CC68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7AAD5-DE61-CFB1-EA94-88B6AC5E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3A9B5-2991-C41F-B111-84B417419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EF6A3-940D-30B2-344C-086E5A926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0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FAAAC-B660-EC63-E9FB-A51A85E6F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0785F-5C84-2918-FB5B-E1A304F8F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74B1B-3D49-57A4-FBC4-17C082496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5CF617-EE0D-570A-F7BF-529A90703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3614E3-A18F-2F2E-BDDE-8C917FE8E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D164B4-0124-462A-8E34-F71C9B9A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232B4B-F5A5-8278-5AD3-89A2FB3E4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22C59D-E2AD-6572-0544-624EAFB5D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9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91FD6-7D6A-1E85-6248-F95630C6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13DF0E-8963-B837-D36A-1F84FF1A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DF914-B393-7988-9A30-F554320B7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C64C7B-5572-F6EA-8F21-1D510EC47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5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A41D32-997F-0FC7-A612-7134849DD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43635D-37EF-7D7B-511C-D67D3E12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3D484-DA95-55E8-C31E-357A8172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2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34A65-26FD-125B-56C0-8BD6FB84D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7FEE7-898F-FAE1-202F-FD53B3B20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CC402-DB81-0193-A0BF-8977BEE49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148BA-37D4-8414-F417-6F51A0C69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C7214-9647-7A7A-B994-F4786546C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3518E-5F1C-8FD5-EA2E-9B8209F9E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1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2EE64-8363-A739-DD5C-A43FDE6CD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7BE59B-AE48-47EF-7566-8DD7972E07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9D2C3-471A-1BDC-9634-0F503F8FE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DC9472-3719-F20D-6100-A125DF319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1F639-4171-C1F2-45E0-7B253C6A9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B7CCA-141A-47C6-81E6-BB5AFF12C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4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5E4CF-0358-AA76-B3BD-73BA55C3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F92B8-906C-4A16-0F43-7B9931046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99AD5-83C6-D8DC-7AF9-224B7DB70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326C5-8EDB-3215-2F2A-476DF2116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B56C5-150D-D1DF-814D-43E37C213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5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8F8048-5DAE-2F09-7A51-4C2A659A1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588"/>
            <a:ext cx="10515600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62B3A-656C-F3A4-823A-629A121E7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30230"/>
            <a:ext cx="10515600" cy="4117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E6C9E-6117-B941-1DBA-34083A7A6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1FF41-7D59-8C42-B89A-F412EA96702B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B58E3-AE20-8824-F36E-54E0FE8E02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C4150-E8CB-2FF3-2A8E-33698AA199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F717F-5FE9-B649-9DB6-3905074B8D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02AE669-A8D1-8D75-AD33-E05570225FC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" y="-10783"/>
            <a:ext cx="8476090" cy="7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E8BF72-9B26-2620-EAB3-5177E1A2CE1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b="7837"/>
          <a:stretch>
            <a:fillRect/>
          </a:stretch>
        </p:blipFill>
        <p:spPr>
          <a:xfrm>
            <a:off x="3272734" y="-10783"/>
            <a:ext cx="8919266" cy="7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45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BE34C-3A98-BBEA-30D9-B235EE2FB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6C07FD-EA31-C9AB-A44B-0E50F2286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838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3sct">
      <a:dk1>
        <a:srgbClr val="342A4B"/>
      </a:dk1>
      <a:lt1>
        <a:srgbClr val="FFFFFF"/>
      </a:lt1>
      <a:dk2>
        <a:srgbClr val="ECAC6E"/>
      </a:dk2>
      <a:lt2>
        <a:srgbClr val="E7E6E6"/>
      </a:lt2>
      <a:accent1>
        <a:srgbClr val="DD8759"/>
      </a:accent1>
      <a:accent2>
        <a:srgbClr val="342A4B"/>
      </a:accent2>
      <a:accent3>
        <a:srgbClr val="D3C5CF"/>
      </a:accent3>
      <a:accent4>
        <a:srgbClr val="DD8759"/>
      </a:accent4>
      <a:accent5>
        <a:srgbClr val="ECAD6D"/>
      </a:accent5>
      <a:accent6>
        <a:srgbClr val="342B4B"/>
      </a:accent6>
      <a:hlink>
        <a:srgbClr val="332A4B"/>
      </a:hlink>
      <a:folHlink>
        <a:srgbClr val="332A4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SCTS_Powerpoint template  -  Read-Only" id="{6A1CD76A-0A2E-42BD-9B7A-19C901E2ADC0}" vid="{EF95444E-0216-4DE2-90C7-00FC7BF033C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c41b54-ba4b-4683-ac9c-439d2bf0afe1" xsi:nil="true"/>
    <lcf76f155ced4ddcb4097134ff3c332f xmlns="dfaeca37-eeda-4c6e-89f8-155f724b42df">
      <Terms xmlns="http://schemas.microsoft.com/office/infopath/2007/PartnerControls"/>
    </lcf76f155ced4ddcb4097134ff3c332f>
    <TaxKeywordTaxHTField xmlns="33c41b54-ba4b-4683-ac9c-439d2bf0afe1">
      <Terms xmlns="http://schemas.microsoft.com/office/infopath/2007/PartnerControls"/>
    </TaxKeywordTaxHTFiel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1917829CD6BF4995D2A77A983B60BE" ma:contentTypeVersion="23" ma:contentTypeDescription="Create a new document." ma:contentTypeScope="" ma:versionID="61a9ece1995e9a652277699ddaf04ccf">
  <xsd:schema xmlns:xsd="http://www.w3.org/2001/XMLSchema" xmlns:xs="http://www.w3.org/2001/XMLSchema" xmlns:p="http://schemas.microsoft.com/office/2006/metadata/properties" xmlns:ns2="33c41b54-ba4b-4683-ac9c-439d2bf0afe1" xmlns:ns3="dfaeca37-eeda-4c6e-89f8-155f724b42df" targetNamespace="http://schemas.microsoft.com/office/2006/metadata/properties" ma:root="true" ma:fieldsID="d40df2283b288f1afc883a2942c36226" ns2:_="" ns3:_="">
    <xsd:import namespace="33c41b54-ba4b-4683-ac9c-439d2bf0afe1"/>
    <xsd:import namespace="dfaeca37-eeda-4c6e-89f8-155f724b42df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41b54-ba4b-4683-ac9c-439d2bf0afe1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Tags" ma:readOnly="false" ma:fieldId="{23f27201-bee3-471e-b2e7-b64fd8b7ca38}" ma:taxonomyMulti="true" ma:sspId="fd19fb23-f165-471e-92f0-33eaa75da91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e69759a0-fd9b-4f7b-afd1-ae62593f232d}" ma:internalName="TaxCatchAll" ma:showField="CatchAllData" ma:web="33c41b54-ba4b-4683-ac9c-439d2bf0af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aeca37-eeda-4c6e-89f8-155f724b42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d19fb23-f165-471e-92f0-33eaa75da9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965DB5-33E0-4DF5-B90E-274E097D50B9}">
  <ds:schemaRefs>
    <ds:schemaRef ds:uri="http://schemas.microsoft.com/office/2006/metadata/properties"/>
    <ds:schemaRef ds:uri="http://schemas.microsoft.com/office/infopath/2007/PartnerControls"/>
    <ds:schemaRef ds:uri="33c41b54-ba4b-4683-ac9c-439d2bf0afe1"/>
    <ds:schemaRef ds:uri="dfaeca37-eeda-4c6e-89f8-155f724b42df"/>
  </ds:schemaRefs>
</ds:datastoreItem>
</file>

<file path=customXml/itemProps2.xml><?xml version="1.0" encoding="utf-8"?>
<ds:datastoreItem xmlns:ds="http://schemas.openxmlformats.org/officeDocument/2006/customXml" ds:itemID="{77E08FE0-CE29-45ED-A718-ECB3F6AA09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c41b54-ba4b-4683-ac9c-439d2bf0afe1"/>
    <ds:schemaRef ds:uri="dfaeca37-eeda-4c6e-89f8-155f724b42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794334-7FF7-44E3-9FA2-D03DCF8C2D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3SCTS_Powerpoint template</Template>
  <TotalTime>25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ANZCA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Vanessa Huynh-King</dc:creator>
  <cp:lastModifiedBy>Vanessa Huynh-King</cp:lastModifiedBy>
  <cp:revision>6</cp:revision>
  <dcterms:created xsi:type="dcterms:W3CDTF">2025-09-05T00:25:48Z</dcterms:created>
  <dcterms:modified xsi:type="dcterms:W3CDTF">2025-11-06T06:21:51Z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4d18e89-5e8a-4ca2-bd48-6453468d8b8c_Enabled">
    <vt:lpwstr>true</vt:lpwstr>
  </property>
  <property fmtid="{D5CDD505-2E9C-101B-9397-08002B2CF9AE}" pid="3" name="MSIP_Label_84d18e89-5e8a-4ca2-bd48-6453468d8b8c_SetDate">
    <vt:lpwstr>2024-01-31T01:02:28Z</vt:lpwstr>
  </property>
  <property fmtid="{D5CDD505-2E9C-101B-9397-08002B2CF9AE}" pid="4" name="MSIP_Label_84d18e89-5e8a-4ca2-bd48-6453468d8b8c_Method">
    <vt:lpwstr>Standard</vt:lpwstr>
  </property>
  <property fmtid="{D5CDD505-2E9C-101B-9397-08002B2CF9AE}" pid="5" name="MSIP_Label_84d18e89-5e8a-4ca2-bd48-6453468d8b8c_Name">
    <vt:lpwstr>OFFICIAL</vt:lpwstr>
  </property>
  <property fmtid="{D5CDD505-2E9C-101B-9397-08002B2CF9AE}" pid="6" name="MSIP_Label_84d18e89-5e8a-4ca2-bd48-6453468d8b8c_SiteId">
    <vt:lpwstr>686372ff-30d4-4fe7-ae86-2cba12b991df</vt:lpwstr>
  </property>
  <property fmtid="{D5CDD505-2E9C-101B-9397-08002B2CF9AE}" pid="7" name="MSIP_Label_84d18e89-5e8a-4ca2-bd48-6453468d8b8c_ActionId">
    <vt:lpwstr>70cefbf7-6a02-45b5-864e-1293035cd7eb</vt:lpwstr>
  </property>
  <property fmtid="{D5CDD505-2E9C-101B-9397-08002B2CF9AE}" pid="8" name="MSIP_Label_84d18e89-5e8a-4ca2-bd48-6453468d8b8c_ContentBits">
    <vt:lpwstr>0</vt:lpwstr>
  </property>
  <property fmtid="{D5CDD505-2E9C-101B-9397-08002B2CF9AE}" pid="9" name="TaxKeyword">
    <vt:lpwstr/>
  </property>
  <property fmtid="{D5CDD505-2E9C-101B-9397-08002B2CF9AE}" pid="10" name="ContentTypeId">
    <vt:lpwstr>0x010100E81917829CD6BF4995D2A77A983B60BE</vt:lpwstr>
  </property>
  <property fmtid="{D5CDD505-2E9C-101B-9397-08002B2CF9AE}" pid="11" name="MediaServiceImageTags">
    <vt:lpwstr/>
  </property>
</Properties>
</file>