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6858000" cy="1219358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>
        <p:scale>
          <a:sx n="50" d="100"/>
          <a:sy n="50" d="100"/>
        </p:scale>
        <p:origin x="2746" y="91"/>
      </p:cViewPr>
      <p:guideLst/>
    </p:cSldViewPr>
  </p:slideViewPr>
  <p:notesTextViewPr>
    <p:cViewPr>
      <p:scale>
        <a:sx n="70" d="100"/>
        <a:sy n="7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0F9A9-608E-AA44-81F1-CA981E9C995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33C59-C975-5447-8688-99FF543EF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5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4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7189E81-AF5F-C9E8-E786-391C3F0327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1563" y="728663"/>
            <a:ext cx="914400" cy="914400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92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9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1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3039935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1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201"/>
            <a:ext cx="5915025" cy="23568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9126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4047"/>
            <a:ext cx="2901255" cy="6551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6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7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8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755655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8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4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8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755655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8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201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1CB04-BC09-314C-B7B0-74862AC310B7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8E584-0F92-164E-817C-7C48E66E7AD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D5CA9A-E105-04F3-E00E-E5F733DF086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b="7837"/>
          <a:stretch>
            <a:fillRect/>
          </a:stretch>
        </p:blipFill>
        <p:spPr>
          <a:xfrm>
            <a:off x="0" y="11626588"/>
            <a:ext cx="6858000" cy="567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DAC828-8497-B02A-3681-73220180045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6858000" cy="6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265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120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aeca37-eeda-4c6e-89f8-155f724b42df">
      <Terms xmlns="http://schemas.microsoft.com/office/infopath/2007/PartnerControls"/>
    </lcf76f155ced4ddcb4097134ff3c332f>
    <TaxCatchAll xmlns="33c41b54-ba4b-4683-ac9c-439d2bf0afe1" xsi:nil="true"/>
    <TaxKeywordTaxHTField xmlns="33c41b54-ba4b-4683-ac9c-439d2bf0afe1">
      <Terms xmlns="http://schemas.microsoft.com/office/infopath/2007/PartnerControls"/>
    </TaxKeywordTaxHTFiel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917829CD6BF4995D2A77A983B60BE" ma:contentTypeVersion="23" ma:contentTypeDescription="Create a new document." ma:contentTypeScope="" ma:versionID="61a9ece1995e9a652277699ddaf04ccf">
  <xsd:schema xmlns:xsd="http://www.w3.org/2001/XMLSchema" xmlns:xs="http://www.w3.org/2001/XMLSchema" xmlns:p="http://schemas.microsoft.com/office/2006/metadata/properties" xmlns:ns2="33c41b54-ba4b-4683-ac9c-439d2bf0afe1" xmlns:ns3="dfaeca37-eeda-4c6e-89f8-155f724b42df" targetNamespace="http://schemas.microsoft.com/office/2006/metadata/properties" ma:root="true" ma:fieldsID="d40df2283b288f1afc883a2942c36226" ns2:_="" ns3:_="">
    <xsd:import namespace="33c41b54-ba4b-4683-ac9c-439d2bf0afe1"/>
    <xsd:import namespace="dfaeca37-eeda-4c6e-89f8-155f724b42df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41b54-ba4b-4683-ac9c-439d2bf0afe1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Tags" ma:readOnly="false" ma:fieldId="{23f27201-bee3-471e-b2e7-b64fd8b7ca38}" ma:taxonomyMulti="true" ma:sspId="fd19fb23-f165-471e-92f0-33eaa75da91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e69759a0-fd9b-4f7b-afd1-ae62593f232d}" ma:internalName="TaxCatchAll" ma:showField="CatchAllData" ma:web="33c41b54-ba4b-4683-ac9c-439d2bf0a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eca37-eeda-4c6e-89f8-155f724b42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d19fb23-f165-471e-92f0-33eaa75da9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2696D6-6EE5-4371-B10B-B616518103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A06667-4A0D-4DC9-AA8B-9A9280112227}">
  <ds:schemaRefs>
    <ds:schemaRef ds:uri="http://schemas.microsoft.com/office/2006/metadata/properties"/>
    <ds:schemaRef ds:uri="http://schemas.microsoft.com/office/infopath/2007/PartnerControls"/>
    <ds:schemaRef ds:uri="dfaeca37-eeda-4c6e-89f8-155f724b42df"/>
    <ds:schemaRef ds:uri="33c41b54-ba4b-4683-ac9c-439d2bf0afe1"/>
  </ds:schemaRefs>
</ds:datastoreItem>
</file>

<file path=customXml/itemProps3.xml><?xml version="1.0" encoding="utf-8"?>
<ds:datastoreItem xmlns:ds="http://schemas.openxmlformats.org/officeDocument/2006/customXml" ds:itemID="{94B95677-D95C-4FF6-BFDC-BB62437819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c41b54-ba4b-4683-ac9c-439d2bf0afe1"/>
    <ds:schemaRef ds:uri="dfaeca37-eeda-4c6e-89f8-155f724b42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0417123175</dc:creator>
  <cp:lastModifiedBy>Vanessa Huynh-King</cp:lastModifiedBy>
  <cp:revision>5</cp:revision>
  <dcterms:created xsi:type="dcterms:W3CDTF">2025-09-04T23:03:11Z</dcterms:created>
  <dcterms:modified xsi:type="dcterms:W3CDTF">2025-11-06T06:23:52Z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0x010100E81917829CD6BF4995D2A77A983B60BE</vt:lpwstr>
  </property>
  <property fmtid="{D5CDD505-2E9C-101B-9397-08002B2CF9AE}" pid="3" name="MSIP_Label_84d18e89-5e8a-4ca2-bd48-6453468d8b8c_Enabled">
    <vt:lpwstr>true</vt:lpwstr>
  </property>
  <property fmtid="{D5CDD505-2E9C-101B-9397-08002B2CF9AE}" pid="4" name="MSIP_Label_84d18e89-5e8a-4ca2-bd48-6453468d8b8c_SetDate">
    <vt:lpwstr>2025-09-05T03:41:33Z</vt:lpwstr>
  </property>
  <property fmtid="{D5CDD505-2E9C-101B-9397-08002B2CF9AE}" pid="5" name="MSIP_Label_84d18e89-5e8a-4ca2-bd48-6453468d8b8c_Method">
    <vt:lpwstr>Standard</vt:lpwstr>
  </property>
  <property fmtid="{D5CDD505-2E9C-101B-9397-08002B2CF9AE}" pid="6" name="MSIP_Label_84d18e89-5e8a-4ca2-bd48-6453468d8b8c_Name">
    <vt:lpwstr>OFFICIAL</vt:lpwstr>
  </property>
  <property fmtid="{D5CDD505-2E9C-101B-9397-08002B2CF9AE}" pid="7" name="MSIP_Label_84d18e89-5e8a-4ca2-bd48-6453468d8b8c_SiteId">
    <vt:lpwstr>686372ff-30d4-4fe7-ae86-2cba12b991df</vt:lpwstr>
  </property>
  <property fmtid="{D5CDD505-2E9C-101B-9397-08002B2CF9AE}" pid="8" name="MSIP_Label_84d18e89-5e8a-4ca2-bd48-6453468d8b8c_ActionId">
    <vt:lpwstr>04541286-8710-4cf8-bfad-97c3eb5aa3e9</vt:lpwstr>
  </property>
  <property fmtid="{D5CDD505-2E9C-101B-9397-08002B2CF9AE}" pid="9" name="MSIP_Label_84d18e89-5e8a-4ca2-bd48-6453468d8b8c_ContentBits">
    <vt:lpwstr>0</vt:lpwstr>
  </property>
  <property fmtid="{D5CDD505-2E9C-101B-9397-08002B2CF9AE}" pid="10" name="MSIP_Label_84d18e89-5e8a-4ca2-bd48-6453468d8b8c_Tag">
    <vt:lpwstr>10, 3, 0, 1</vt:lpwstr>
  </property>
  <property fmtid="{D5CDD505-2E9C-101B-9397-08002B2CF9AE}" pid="11" name="TaxKeyword">
    <vt:lpwstr/>
  </property>
  <property fmtid="{D5CDD505-2E9C-101B-9397-08002B2CF9AE}" pid="12" name="MediaServiceImageTags">
    <vt:lpwstr/>
  </property>
</Properties>
</file>